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70" r:id="rId2"/>
    <p:sldId id="260" r:id="rId3"/>
    <p:sldId id="269" r:id="rId4"/>
    <p:sldId id="267" r:id="rId5"/>
    <p:sldId id="268" r:id="rId6"/>
    <p:sldId id="258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70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60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3   </a:t>
            </a:r>
            <a:r>
              <a:rPr lang="en-US" sz="1600" b="1" kern="1200" baseline="0" dirty="0" smtClean="0">
                <a:solidFill>
                  <a:srgbClr val="E4701E"/>
                </a:solidFill>
                <a:latin typeface="Trade Gothic LT Std Cn" pitchFamily="34" charset="0"/>
                <a:ea typeface="+mn-ea"/>
                <a:cs typeface="+mn-cs"/>
              </a:rPr>
              <a:t>MARGINALISM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3-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ECONOMICS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3</a:t>
            </a:r>
            <a:r>
              <a:rPr lang="en-US" sz="8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baseline="0" dirty="0" smtClean="0">
                <a:solidFill>
                  <a:schemeClr val="bg1"/>
                </a:solidFill>
                <a:latin typeface="Trade Gothic LT Std" pitchFamily="34" charset="0"/>
              </a:rPr>
              <a:t> EDITION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© 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205"/>
            <a:ext cx="8229600" cy="18039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How do you know when 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one </a:t>
            </a:r>
            <a:r>
              <a:rPr lang="en-US" sz="4800" dirty="0"/>
              <a:t>more is too much?</a:t>
            </a:r>
          </a:p>
        </p:txBody>
      </p:sp>
    </p:spTree>
    <p:extLst>
      <p:ext uri="{BB962C8B-B14F-4D97-AF65-F5344CB8AC3E}">
        <p14:creationId xmlns:p14="http://schemas.microsoft.com/office/powerpoint/2010/main" xmlns="" val="26189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1"/>
            <a:ext cx="6858000" cy="2362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+mn-lt"/>
              </a:rPr>
              <a:t>Marginal utility is the extra value or additional satisfaction a consumer obtains from consuming one additional unit of output.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2667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Diminishing marginal utility is when the additional satisfaction or marginal utility associated with consuming additional units of the same product in a given amount of time eventually declines.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1700"/>
            <a:ext cx="7467600" cy="251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Marginal analysis is a decision-making tool for comparing the additional or marginal benefits of a course of action to the additional or marginal costs.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4290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2488" y="1225734"/>
          <a:ext cx="6934200" cy="448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12"/>
                <a:gridCol w="1676400"/>
                <a:gridCol w="1346808"/>
                <a:gridCol w="1386840"/>
                <a:gridCol w="1386840"/>
              </a:tblGrid>
              <a:tr h="529771">
                <a:tc gridSpan="5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Glove Production Table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422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Number of </a:t>
                      </a:r>
                      <a:r>
                        <a:rPr lang="en-GB" sz="2000" dirty="0" smtClean="0"/>
                        <a:t>Workers</a:t>
                      </a:r>
                      <a:endParaRPr lang="en-GB" sz="2000" dirty="0" smtClean="0"/>
                    </a:p>
                    <a:p>
                      <a:pPr algn="ctr"/>
                      <a:r>
                        <a:rPr lang="en-GB" sz="2000" dirty="0" smtClean="0"/>
                        <a:t>(1)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6515" algn="l"/>
                        </a:tabLst>
                      </a:pPr>
                      <a:r>
                        <a:rPr lang="en-US" sz="2000" dirty="0" smtClean="0"/>
                        <a:t>Number of </a:t>
                      </a:r>
                      <a:r>
                        <a:rPr lang="en-US" sz="2000" dirty="0" smtClean="0"/>
                        <a:t>Gloves Produced</a:t>
                      </a:r>
                      <a:endParaRPr lang="en-US" sz="2000" dirty="0" smtClean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26515" algn="l"/>
                        </a:tabLst>
                      </a:pPr>
                      <a:r>
                        <a:rPr lang="en-US" sz="2000" dirty="0" smtClean="0"/>
                        <a:t>(2)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(3)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(4)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(5)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50000"/>
                      </a:srgbClr>
                    </a:solidFill>
                  </a:tcPr>
                </a:tc>
              </a:tr>
              <a:tr h="5297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</a:tr>
              <a:tr h="5297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</a:tr>
              <a:tr h="5297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</a:tr>
              <a:tr h="5297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</a:tr>
              <a:tr h="5297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7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701E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70104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Marginal product is the additional output produced by each successive unit of an input.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05000"/>
            <a:ext cx="76962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law of diminishing returns states that as more units of a variable input are added to one or more fixed inputs, eventually the number of additional units of output produced will begin to fall.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52700"/>
            <a:ext cx="73152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Marginal cost is the increase in a producer’s total cost when it increases its output by one unit.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182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Trade Gothic LT Std Cn</vt:lpstr>
      <vt:lpstr>Calibri</vt:lpstr>
      <vt:lpstr>Times New Roman</vt:lpstr>
      <vt:lpstr>Trade Gothic LT Std Extended</vt:lpstr>
      <vt:lpstr>Trade Gothic LT Std</vt:lpstr>
      <vt:lpstr>1_HSE_Lesson01_ms-comp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meszaros</dc:creator>
  <cp:lastModifiedBy>jitendrad</cp:lastModifiedBy>
  <cp:revision>39</cp:revision>
  <cp:lastPrinted>2014-02-14T16:19:03Z</cp:lastPrinted>
  <dcterms:created xsi:type="dcterms:W3CDTF">2014-02-14T16:15:07Z</dcterms:created>
  <dcterms:modified xsi:type="dcterms:W3CDTF">2014-04-29T09:01:34Z</dcterms:modified>
</cp:coreProperties>
</file>