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1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5666-629A-4802-9563-03B2CA8492E0}" type="datetimeFigureOut">
              <a:rPr lang="en-GB" smtClean="0"/>
              <a:pPr/>
              <a:t>17/06/2014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61CDE-991C-44E0-89BC-30D4B65C46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115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12727-338E-4769-B48B-A55B8C6ABBF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76727-A82F-4214-9485-C639ED083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12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Autofit/>
          </a:bodyPr>
          <a:lstStyle>
            <a:lvl1pPr>
              <a:tabLst/>
              <a:defRPr sz="3600" b="1" cap="none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18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UNEMPLOYMENT SURVEY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18-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</a:t>
            </a:r>
            <a:r>
              <a:rPr lang="en-US" sz="10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3</a:t>
            </a:r>
            <a:r>
              <a:rPr lang="en-US" sz="1000" b="1" cap="small" baseline="0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342"/>
            <a:ext cx="9144000" cy="794658"/>
          </a:xfrm>
        </p:spPr>
        <p:txBody>
          <a:bodyPr>
            <a:noAutofit/>
          </a:bodyPr>
          <a:lstStyle/>
          <a:p>
            <a:r>
              <a:rPr lang="en-US" sz="3200" cap="none" dirty="0" smtClean="0"/>
              <a:t>Unemployment Rate and the U-6 Rate</a:t>
            </a:r>
            <a:endParaRPr lang="en-US" sz="3200" cap="none" dirty="0"/>
          </a:p>
        </p:txBody>
      </p:sp>
      <p:pic>
        <p:nvPicPr>
          <p:cNvPr id="1026" name="Picture 2" descr="FRED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64208"/>
            <a:ext cx="6629400" cy="39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54"/>
            <a:ext cx="8229600" cy="795132"/>
          </a:xfrm>
        </p:spPr>
        <p:txBody>
          <a:bodyPr>
            <a:normAutofit/>
          </a:bodyPr>
          <a:lstStyle/>
          <a:p>
            <a:r>
              <a:rPr lang="en-US" sz="3200" cap="none" dirty="0" smtClean="0"/>
              <a:t>Duration of Unemployment</a:t>
            </a:r>
            <a:endParaRPr lang="en-US" sz="3200" cap="none" dirty="0"/>
          </a:p>
        </p:txBody>
      </p:sp>
      <p:pic>
        <p:nvPicPr>
          <p:cNvPr id="3" name="Picture 2" descr="FRED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64208"/>
            <a:ext cx="6629400" cy="39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99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54"/>
            <a:ext cx="8229600" cy="795132"/>
          </a:xfrm>
        </p:spPr>
        <p:txBody>
          <a:bodyPr>
            <a:normAutofit/>
          </a:bodyPr>
          <a:lstStyle/>
          <a:p>
            <a:r>
              <a:rPr lang="en-US" sz="3200" cap="none" dirty="0" smtClean="0"/>
              <a:t>Unemployment Rate, Younger Workers</a:t>
            </a:r>
            <a:endParaRPr lang="en-US" sz="3200" cap="none" dirty="0"/>
          </a:p>
        </p:txBody>
      </p:sp>
      <p:pic>
        <p:nvPicPr>
          <p:cNvPr id="5" name="Picture 2" descr="FRED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64208"/>
            <a:ext cx="6629400" cy="39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46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47868"/>
            <a:ext cx="8001000" cy="795132"/>
          </a:xfrm>
        </p:spPr>
        <p:txBody>
          <a:bodyPr>
            <a:normAutofit/>
          </a:bodyPr>
          <a:lstStyle/>
          <a:p>
            <a:r>
              <a:rPr lang="en-US" sz="3200" cap="none" dirty="0" smtClean="0"/>
              <a:t>Unemployment Rate by Gender</a:t>
            </a:r>
            <a:endParaRPr lang="en-US" sz="3200" cap="none" dirty="0"/>
          </a:p>
        </p:txBody>
      </p:sp>
      <p:pic>
        <p:nvPicPr>
          <p:cNvPr id="7" name="Picture 2" descr="FRED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61159"/>
            <a:ext cx="6629400" cy="39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46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18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HSE_Lesson01_ms-comp</vt:lpstr>
      <vt:lpstr>Unemployment Rate and the U-6 Rate</vt:lpstr>
      <vt:lpstr>Duration of Unemployment</vt:lpstr>
      <vt:lpstr>Unemployment Rate, Younger Workers</vt:lpstr>
      <vt:lpstr>Unemployment Rate by Gender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Unemployment Survey</dc:title>
  <dc:creator>Family</dc:creator>
  <cp:lastModifiedBy>Stephenv</cp:lastModifiedBy>
  <cp:revision>28</cp:revision>
  <dcterms:created xsi:type="dcterms:W3CDTF">2014-03-11T18:20:51Z</dcterms:created>
  <dcterms:modified xsi:type="dcterms:W3CDTF">2014-06-17T18:03:39Z</dcterms:modified>
</cp:coreProperties>
</file>