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9" r:id="rId3"/>
    <p:sldId id="262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10" clrIdx="0"/>
  <p:cmAuthor id="1" name="Kevin Gotchet" initials="K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772" autoAdjust="0"/>
  </p:normalViewPr>
  <p:slideViewPr>
    <p:cSldViewPr>
      <p:cViewPr varScale="1">
        <p:scale>
          <a:sx n="120" d="100"/>
          <a:sy n="120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E4E750-AA98-41D4-A2F2-E385FF053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E2DC08-53D2-481D-9775-4745E5D05E7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3142B5-3EF6-4220-804F-B1DE55E72E1A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Image source: smarterer.com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25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WHY DO PEOPLE TRADE?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25-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 3</a:t>
            </a:r>
            <a:r>
              <a:rPr lang="en-US" sz="1000" b="1" cap="small" baseline="0" dirty="0" smtClean="0">
                <a:solidFill>
                  <a:schemeClr val="bg1"/>
                </a:solidFill>
                <a:latin typeface="Trade Gothic LT Std" pitchFamily="34" charset="0"/>
              </a:rPr>
              <a:t>rd  EDITION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762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Why do people trade?</a:t>
            </a:r>
          </a:p>
        </p:txBody>
      </p:sp>
      <p:pic>
        <p:nvPicPr>
          <p:cNvPr id="1030" name="Picture 6" descr="C:\Documents and Settings\Stephenv\Desktop\PowerPoint\ARt\HSE_Lesson25_Slid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672012" cy="287655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724400" y="2971800"/>
            <a:ext cx="4437965" cy="2832100"/>
            <a:chOff x="4724400" y="2971800"/>
            <a:chExt cx="4437965" cy="2832100"/>
          </a:xfrm>
        </p:grpSpPr>
        <p:pic>
          <p:nvPicPr>
            <p:cNvPr id="1031" name="Picture 7" descr="C:\Documents and Settings\Stephenv\Desktop\PowerPoint\ARt\HSE_Lesson25_Slide1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2971800"/>
              <a:ext cx="4191000" cy="279558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8839200" y="4013200"/>
              <a:ext cx="323165" cy="17907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900" dirty="0" smtClean="0">
                  <a:latin typeface="Times New Roman"/>
                  <a:cs typeface="Times New Roman"/>
                </a:rPr>
                <a:t>© </a:t>
              </a:r>
              <a:r>
                <a:rPr lang="en-GB" sz="900" dirty="0" smtClean="0">
                  <a:latin typeface="+mn-lt"/>
                </a:rPr>
                <a:t>Rob Wilson / Shutterstock.com</a:t>
              </a:r>
              <a:endParaRPr lang="en-GB" sz="9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4267201"/>
            <a:ext cx="7467600" cy="1066800"/>
          </a:xfrm>
        </p:spPr>
        <p:txBody>
          <a:bodyPr>
            <a:normAutofit/>
          </a:bodyPr>
          <a:lstStyle/>
          <a:p>
            <a:pPr indent="0" eaLnBrk="1" hangingPunct="1"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Rate the item(s) in your bag on a scale of  </a:t>
            </a:r>
            <a:r>
              <a:rPr lang="en-US" sz="2400" b="1" dirty="0" smtClean="0">
                <a:ea typeface="ＭＳ Ｐゴシック" pitchFamily="34" charset="-128"/>
              </a:rPr>
              <a:t>1–10</a:t>
            </a:r>
            <a:r>
              <a:rPr lang="en-US" sz="2400" dirty="0" smtClean="0">
                <a:ea typeface="ＭＳ Ｐゴシック" pitchFamily="34" charset="-128"/>
              </a:rPr>
              <a:t>;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10 means you are extremely satisfied.</a:t>
            </a:r>
          </a:p>
        </p:txBody>
      </p:sp>
      <p:sp>
        <p:nvSpPr>
          <p:cNvPr id="17410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\\10.18.1.48\cvoprod\CEE\Books_Markpdf\ECONOMICS-131302\PowerPoints\ARt\Paper-Ba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009" y="685800"/>
            <a:ext cx="2933982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Total number of trades, Round 2: _____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Number of students who reported a higher value rating after Round 2: ______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Total number of trades, Round 3: _____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Number of students who reported a higher value rating after Round 3: 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ea typeface="ＭＳ Ｐゴシック" pitchFamily="34" charset="-128"/>
              </a:rPr>
              <a:t>Trade is the voluntary exchange of goods and services among individuals and businesses.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Motive for Trading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People expect to gain by trading with others. They hope to receive a good or service that is more valuable than whatever they trade away.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Motive for Not Trading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People do not trade when the good or service being offered is of less value than the good or service they are asked to exchange.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153</Words>
  <Application>Microsoft Macintosh PowerPoint</Application>
  <PresentationFormat>On-screen Show (4:3)</PresentationFormat>
  <Paragraphs>18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HSE_Lesson01_ms-comp</vt:lpstr>
      <vt:lpstr>Why do people trade?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Mounds View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25: Trade</dc:title>
  <dc:creator>0 0</dc:creator>
  <cp:lastModifiedBy>Kevin Gotchet</cp:lastModifiedBy>
  <cp:revision>51</cp:revision>
  <dcterms:created xsi:type="dcterms:W3CDTF">2013-06-14T19:15:47Z</dcterms:created>
  <dcterms:modified xsi:type="dcterms:W3CDTF">2014-06-23T20:16:03Z</dcterms:modified>
</cp:coreProperties>
</file>