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4" clrIdx="0"/>
  <p:cmAuthor id="1" name="Kevin Gotchet" initials="K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81F6-A6AB-41CB-846C-D9EB62D4CA37}" type="datetimeFigureOut">
              <a:rPr lang="en-GB" smtClean="0"/>
              <a:pPr/>
              <a:t>18/06/2014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E9CA9-7D30-4E3A-B938-2591AEFF51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436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27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WHERE TO BUILD A FACTORY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27-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 3</a:t>
            </a:r>
            <a:r>
              <a:rPr lang="en-US" sz="1000" b="1" cap="small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Where are the BRICS?</a:t>
            </a:r>
            <a:endParaRPr lang="en-US" dirty="0"/>
          </a:p>
        </p:txBody>
      </p:sp>
      <p:pic>
        <p:nvPicPr>
          <p:cNvPr id="1027" name="Picture 3" descr="C:\Documents and Settings\Stephenv\Desktop\PowerPoint\ARt\HSE_Lesson27-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00250"/>
            <a:ext cx="7924801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7919667"/>
      </p:ext>
    </p:extLst>
  </p:cSld>
  <p:clrMapOvr>
    <a:masterClrMapping/>
  </p:clrMapOvr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HSE_Lesson01_ms-comp</vt:lpstr>
      <vt:lpstr>Where are the BRICS?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Bosshardt</dc:creator>
  <cp:lastModifiedBy>Stephenv</cp:lastModifiedBy>
  <cp:revision>16</cp:revision>
  <dcterms:created xsi:type="dcterms:W3CDTF">2014-03-26T21:02:49Z</dcterms:created>
  <dcterms:modified xsi:type="dcterms:W3CDTF">2014-06-17T19:41:21Z</dcterms:modified>
</cp:coreProperties>
</file>